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7" r:id="rId6"/>
    <p:sldId id="448" r:id="rId7"/>
    <p:sldId id="608" r:id="rId8"/>
    <p:sldId id="575" r:id="rId9"/>
    <p:sldId id="576" r:id="rId10"/>
    <p:sldId id="609" r:id="rId11"/>
    <p:sldId id="577" r:id="rId12"/>
    <p:sldId id="578" r:id="rId13"/>
    <p:sldId id="579" r:id="rId14"/>
    <p:sldId id="580" r:id="rId15"/>
    <p:sldId id="581" r:id="rId16"/>
    <p:sldId id="582" r:id="rId17"/>
    <p:sldId id="583" r:id="rId18"/>
    <p:sldId id="610" r:id="rId19"/>
    <p:sldId id="584" r:id="rId20"/>
    <p:sldId id="585" r:id="rId21"/>
    <p:sldId id="611" r:id="rId22"/>
    <p:sldId id="586" r:id="rId23"/>
    <p:sldId id="587" r:id="rId24"/>
    <p:sldId id="588" r:id="rId25"/>
    <p:sldId id="589" r:id="rId26"/>
    <p:sldId id="612" r:id="rId27"/>
    <p:sldId id="590" r:id="rId28"/>
    <p:sldId id="591" r:id="rId29"/>
    <p:sldId id="592" r:id="rId30"/>
    <p:sldId id="613" r:id="rId31"/>
    <p:sldId id="593" r:id="rId32"/>
    <p:sldId id="594" r:id="rId33"/>
    <p:sldId id="595" r:id="rId34"/>
    <p:sldId id="614" r:id="rId35"/>
    <p:sldId id="596" r:id="rId36"/>
    <p:sldId id="597" r:id="rId37"/>
    <p:sldId id="615" r:id="rId38"/>
    <p:sldId id="598" r:id="rId39"/>
    <p:sldId id="599" r:id="rId40"/>
    <p:sldId id="600" r:id="rId41"/>
    <p:sldId id="601" r:id="rId42"/>
    <p:sldId id="616" r:id="rId43"/>
    <p:sldId id="602" r:id="rId44"/>
    <p:sldId id="603" r:id="rId45"/>
    <p:sldId id="604" r:id="rId46"/>
    <p:sldId id="605" r:id="rId47"/>
    <p:sldId id="606" r:id="rId48"/>
    <p:sldId id="617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86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5.png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6.png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image" Target="../media/image17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2" Type="http://schemas.openxmlformats.org/officeDocument/2006/relationships/image" Target="../media/image18.pn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image" Target="../media/image20.png"/><Relationship Id="rId3" Type="http://schemas.openxmlformats.org/officeDocument/2006/relationships/tags" Target="../tags/tag35.xml"/><Relationship Id="rId2" Type="http://schemas.openxmlformats.org/officeDocument/2006/relationships/image" Target="../media/image19.png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4.png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25.pn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7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4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0.xml"/><Relationship Id="rId2" Type="http://schemas.openxmlformats.org/officeDocument/2006/relationships/image" Target="../media/image28.png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2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tags" Target="../tags/tag54.xml"/><Relationship Id="rId2" Type="http://schemas.openxmlformats.org/officeDocument/2006/relationships/image" Target="../media/image31.png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33.png"/><Relationship Id="rId1" Type="http://schemas.openxmlformats.org/officeDocument/2006/relationships/tags" Target="../tags/tag5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34.png"/><Relationship Id="rId1" Type="http://schemas.openxmlformats.org/officeDocument/2006/relationships/tags" Target="../tags/tag5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2.xml"/><Relationship Id="rId2" Type="http://schemas.openxmlformats.org/officeDocument/2006/relationships/image" Target="../media/image35.png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tags" Target="../tags/tag6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7.png"/><Relationship Id="rId1" Type="http://schemas.openxmlformats.org/officeDocument/2006/relationships/tags" Target="../tags/tag6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tags" Target="../tags/tag6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68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tags" Target="../tags/tag69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tags" Target="../tags/tag70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43.png"/><Relationship Id="rId1" Type="http://schemas.openxmlformats.org/officeDocument/2006/relationships/tags" Target="../tags/tag7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44.png"/><Relationship Id="rId1" Type="http://schemas.openxmlformats.org/officeDocument/2006/relationships/tags" Target="../tags/tag74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45.png"/><Relationship Id="rId1" Type="http://schemas.openxmlformats.org/officeDocument/2006/relationships/tags" Target="../tags/tag76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image" Target="../media/image46.png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image" Target="../media/image47.png"/><Relationship Id="rId1" Type="http://schemas.openxmlformats.org/officeDocument/2006/relationships/tags" Target="../tags/tag8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tags" Target="../tags/tag83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tags" Target="../tags/tag8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10.pn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6975" y="2676525"/>
            <a:ext cx="7258050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8495" y="861695"/>
            <a:ext cx="83343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5225" y="412750"/>
            <a:ext cx="5080000" cy="569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6345" y="399415"/>
            <a:ext cx="4972685" cy="567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66950" y="814070"/>
            <a:ext cx="7658100" cy="522922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783840" y="4437380"/>
            <a:ext cx="7052945" cy="1567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976360" y="1341120"/>
            <a:ext cx="430530" cy="53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1341120"/>
            <a:ext cx="7639050" cy="349567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071495" y="2493010"/>
            <a:ext cx="6570345" cy="106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100070" y="4149725"/>
            <a:ext cx="661416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830" y="489585"/>
            <a:ext cx="7338695" cy="55372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335770" y="1052830"/>
            <a:ext cx="377825" cy="40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1170" y="1053465"/>
            <a:ext cx="6406515" cy="466217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867660" y="2565400"/>
            <a:ext cx="6670675" cy="31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405130"/>
            <a:ext cx="580072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48050" y="2710180"/>
            <a:ext cx="5495925" cy="357187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3431540" y="1772920"/>
            <a:ext cx="5440680" cy="447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4525" y="621030"/>
            <a:ext cx="8202295" cy="533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1210" y="979170"/>
            <a:ext cx="8474710" cy="4478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9395" y="361950"/>
            <a:ext cx="7205345" cy="564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461645"/>
            <a:ext cx="5426075" cy="553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9775" y="885825"/>
            <a:ext cx="8172450" cy="508635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352040" y="4827270"/>
            <a:ext cx="7722870" cy="1028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9048115" y="1557020"/>
            <a:ext cx="546735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608330"/>
            <a:ext cx="7281545" cy="513969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935730" y="1832610"/>
            <a:ext cx="6017895" cy="95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43655" y="4077335"/>
            <a:ext cx="6110605" cy="156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8565" y="405130"/>
            <a:ext cx="6762115" cy="558355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462010" y="866775"/>
            <a:ext cx="433070" cy="474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7245" y="734060"/>
            <a:ext cx="6520180" cy="49142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742315"/>
            <a:ext cx="7014210" cy="484378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288030" y="1845310"/>
            <a:ext cx="6351905" cy="3713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8075" y="511175"/>
            <a:ext cx="5424170" cy="557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730" y="508000"/>
            <a:ext cx="6685915" cy="556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836295"/>
            <a:ext cx="6584950" cy="253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47035" y="3652520"/>
            <a:ext cx="651383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1825" y="957580"/>
            <a:ext cx="6244590" cy="464756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431540" y="4149090"/>
            <a:ext cx="5984240" cy="142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688070" y="1557020"/>
            <a:ext cx="495300" cy="4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2190" y="836295"/>
            <a:ext cx="8294370" cy="2559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5215" y="3470910"/>
            <a:ext cx="829056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1210945"/>
            <a:ext cx="6965950" cy="41656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688715" y="2421255"/>
            <a:ext cx="6064250" cy="1007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88715" y="4221480"/>
            <a:ext cx="6017895" cy="95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9260" y="621665"/>
            <a:ext cx="6381115" cy="534035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8688070" y="1124585"/>
            <a:ext cx="381635" cy="461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5080" y="1289050"/>
            <a:ext cx="7827010" cy="40424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7350" y="2090420"/>
            <a:ext cx="8877300" cy="267652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279650" y="3501390"/>
            <a:ext cx="8159750" cy="1167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549275"/>
            <a:ext cx="6813550" cy="544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2310" y="539750"/>
            <a:ext cx="6434455" cy="53943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1052830"/>
            <a:ext cx="6622415" cy="419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2945" y="662305"/>
            <a:ext cx="6069965" cy="521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5870" y="292100"/>
            <a:ext cx="5505450" cy="584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3510" y="621030"/>
            <a:ext cx="9079865" cy="525272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6445885" y="2853055"/>
            <a:ext cx="882650" cy="433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217670" y="4724400"/>
            <a:ext cx="2812415" cy="403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3175" y="550545"/>
            <a:ext cx="6708775" cy="54508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01965" y="2296160"/>
            <a:ext cx="1021715" cy="319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314950" y="2835275"/>
            <a:ext cx="921385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7094855" y="2742565"/>
            <a:ext cx="1049655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7886700" y="4220845"/>
            <a:ext cx="1085850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1600" y="1420495"/>
            <a:ext cx="7266940" cy="39535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584065" y="4077335"/>
            <a:ext cx="2323465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4175" y="1309370"/>
            <a:ext cx="6343650" cy="423862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791585" y="2277110"/>
            <a:ext cx="5839460" cy="793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48710" y="4149090"/>
            <a:ext cx="5728970" cy="1289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1066800"/>
            <a:ext cx="5991225" cy="47244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503930" y="4437380"/>
            <a:ext cx="5716905" cy="1277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1125220"/>
            <a:ext cx="7945755" cy="40132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855595" y="2277110"/>
            <a:ext cx="7429500" cy="2730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268730"/>
            <a:ext cx="6864985" cy="375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0" y="451485"/>
            <a:ext cx="6032500" cy="559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0425" y="426085"/>
            <a:ext cx="5906770" cy="56559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1170" y="702310"/>
            <a:ext cx="6816090" cy="48888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112760" y="1917700"/>
            <a:ext cx="1278255" cy="41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173720" y="4364355"/>
            <a:ext cx="1130300" cy="375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6400" y="1562100"/>
            <a:ext cx="8839200" cy="37338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821305" y="2730500"/>
            <a:ext cx="7654925" cy="1115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840990" y="4487545"/>
            <a:ext cx="7522210" cy="656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8035" y="498475"/>
            <a:ext cx="7801610" cy="54476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048115" y="1125220"/>
            <a:ext cx="353695" cy="47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905" y="577215"/>
            <a:ext cx="6410325" cy="529717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710815" y="4447540"/>
            <a:ext cx="6964045" cy="149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8775" y="1814195"/>
            <a:ext cx="893445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commondata" val="eyJoZGlkIjoiYjBlNzdiN2MxYmZlMzA5MjgwYTQyMDI4MjkxMmFjNjcifQ=="/>
  <p:tag name="KSO_WPP_MARK_KEY" val="a23698a4-3308-4b44-836f-3d95c8044ba3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2024-07-16T03:19:46Z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14CEF6248C014232930BF77466905745_13</vt:lpwstr>
  </property>
</Properties>
</file>